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69" r:id="rId3"/>
    <p:sldId id="270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71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126" d="100"/>
          <a:sy n="126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2C637-E538-497B-B761-40B65C4E661F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7FCDA-F471-4E18-AA81-83CF3CE5F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CueByCue</a:t>
            </a:r>
            <a:r>
              <a:rPr lang="en-US" baseline="0" dirty="0" smtClean="0"/>
              <a:t> Mixer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7FCDA-F471-4E18-AA81-83CF3CE5FF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21F71-9571-439B-BF08-16C4F285119A}" type="datetimeFigureOut">
              <a:rPr lang="en-US" smtClean="0"/>
              <a:pPr/>
              <a:t>9/1/2009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5424-65E3-453B-85BB-1BF14BF44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9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slide" Target="slide1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41.xml"/><Relationship Id="rId4" Type="http://schemas.openxmlformats.org/officeDocument/2006/relationships/slide" Target="slide13.xml"/><Relationship Id="rId9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4.xml"/><Relationship Id="rId10" Type="http://schemas.openxmlformats.org/officeDocument/2006/relationships/slide" Target="slide41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10" Type="http://schemas.openxmlformats.org/officeDocument/2006/relationships/slide" Target="slide41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16.png"/><Relationship Id="rId7" Type="http://schemas.openxmlformats.org/officeDocument/2006/relationships/slide" Target="slide18.xml"/><Relationship Id="rId12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4.xml"/><Relationship Id="rId5" Type="http://schemas.openxmlformats.org/officeDocument/2006/relationships/slide" Target="slide3.xml"/><Relationship Id="rId10" Type="http://schemas.openxmlformats.org/officeDocument/2006/relationships/slide" Target="slide30.xml"/><Relationship Id="rId4" Type="http://schemas.openxmlformats.org/officeDocument/2006/relationships/slide" Target="slide15.xml"/><Relationship Id="rId9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7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0.xml"/><Relationship Id="rId3" Type="http://schemas.openxmlformats.org/officeDocument/2006/relationships/image" Target="../media/image18.png"/><Relationship Id="rId7" Type="http://schemas.openxmlformats.org/officeDocument/2006/relationships/slide" Target="slide16.xml"/><Relationship Id="rId12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4.xml"/><Relationship Id="rId5" Type="http://schemas.openxmlformats.org/officeDocument/2006/relationships/slide" Target="slide3.xml"/><Relationship Id="rId10" Type="http://schemas.openxmlformats.org/officeDocument/2006/relationships/slide" Target="slide30.xml"/><Relationship Id="rId4" Type="http://schemas.openxmlformats.org/officeDocument/2006/relationships/slide" Target="slide15.xml"/><Relationship Id="rId9" Type="http://schemas.openxmlformats.org/officeDocument/2006/relationships/slide" Target="slide28.xml"/><Relationship Id="rId1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0.xml"/><Relationship Id="rId3" Type="http://schemas.openxmlformats.org/officeDocument/2006/relationships/image" Target="../media/image19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5" Type="http://schemas.openxmlformats.org/officeDocument/2006/relationships/slide" Target="slide1.xml"/><Relationship Id="rId4" Type="http://schemas.openxmlformats.org/officeDocument/2006/relationships/slide" Target="slide4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9.xml"/><Relationship Id="rId3" Type="http://schemas.openxmlformats.org/officeDocument/2006/relationships/image" Target="../media/image20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9.xml"/><Relationship Id="rId3" Type="http://schemas.openxmlformats.org/officeDocument/2006/relationships/image" Target="../media/image21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4.xml"/><Relationship Id="rId3" Type="http://schemas.openxmlformats.org/officeDocument/2006/relationships/image" Target="../media/image22.png"/><Relationship Id="rId7" Type="http://schemas.openxmlformats.org/officeDocument/2006/relationships/slide" Target="slide16.xml"/><Relationship Id="rId12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4.xml"/><Relationship Id="rId5" Type="http://schemas.openxmlformats.org/officeDocument/2006/relationships/slide" Target="slide3.xml"/><Relationship Id="rId15" Type="http://schemas.openxmlformats.org/officeDocument/2006/relationships/slide" Target="slide39.xml"/><Relationship Id="rId10" Type="http://schemas.openxmlformats.org/officeDocument/2006/relationships/slide" Target="slide30.xml"/><Relationship Id="rId4" Type="http://schemas.openxmlformats.org/officeDocument/2006/relationships/slide" Target="slide15.xml"/><Relationship Id="rId9" Type="http://schemas.openxmlformats.org/officeDocument/2006/relationships/slide" Target="slide28.xml"/><Relationship Id="rId1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4.xml"/><Relationship Id="rId3" Type="http://schemas.openxmlformats.org/officeDocument/2006/relationships/image" Target="../media/image23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image" Target="../media/image24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4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5" Type="http://schemas.openxmlformats.org/officeDocument/2006/relationships/slide" Target="slide35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image" Target="../media/image25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5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5" Type="http://schemas.openxmlformats.org/officeDocument/2006/relationships/slide" Target="slide26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image" Target="../media/image26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6.xml"/><Relationship Id="rId16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5" Type="http://schemas.openxmlformats.org/officeDocument/2006/relationships/slide" Target="slide25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image" Target="../media/image27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7.xml"/><Relationship Id="rId1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5" Type="http://schemas.openxmlformats.org/officeDocument/2006/relationships/slide" Target="slide26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8.png"/><Relationship Id="rId7" Type="http://schemas.openxmlformats.org/officeDocument/2006/relationships/slide" Target="slide16.xml"/><Relationship Id="rId12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4.xml"/><Relationship Id="rId5" Type="http://schemas.openxmlformats.org/officeDocument/2006/relationships/slide" Target="slide3.xml"/><Relationship Id="rId10" Type="http://schemas.openxmlformats.org/officeDocument/2006/relationships/slide" Target="slide30.xml"/><Relationship Id="rId4" Type="http://schemas.openxmlformats.org/officeDocument/2006/relationships/slide" Target="slide15.xml"/><Relationship Id="rId9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9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2.xml"/><Relationship Id="rId3" Type="http://schemas.openxmlformats.org/officeDocument/2006/relationships/image" Target="../media/image30.png"/><Relationship Id="rId7" Type="http://schemas.openxmlformats.org/officeDocument/2006/relationships/slide" Target="slide16.xml"/><Relationship Id="rId12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4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2.xml"/><Relationship Id="rId3" Type="http://schemas.openxmlformats.org/officeDocument/2006/relationships/image" Target="../media/image31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1.xml"/><Relationship Id="rId3" Type="http://schemas.openxmlformats.org/officeDocument/2006/relationships/image" Target="../media/image32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1.xml"/><Relationship Id="rId3" Type="http://schemas.openxmlformats.org/officeDocument/2006/relationships/image" Target="../media/image33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4.png"/><Relationship Id="rId7" Type="http://schemas.openxmlformats.org/officeDocument/2006/relationships/slide" Target="slide16.xml"/><Relationship Id="rId12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30.xml"/><Relationship Id="rId5" Type="http://schemas.openxmlformats.org/officeDocument/2006/relationships/slide" Target="slide3.xml"/><Relationship Id="rId10" Type="http://schemas.openxmlformats.org/officeDocument/2006/relationships/slide" Target="slide28.xml"/><Relationship Id="rId4" Type="http://schemas.openxmlformats.org/officeDocument/2006/relationships/slide" Target="slide15.xml"/><Relationship Id="rId9" Type="http://schemas.openxmlformats.org/officeDocument/2006/relationships/slide" Target="slid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7.xml"/><Relationship Id="rId4" Type="http://schemas.openxmlformats.org/officeDocument/2006/relationships/slide" Target="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4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0.xml"/><Relationship Id="rId4" Type="http://schemas.openxmlformats.org/officeDocument/2006/relationships/image" Target="../media/image4.png"/><Relationship Id="rId9" Type="http://schemas.openxmlformats.org/officeDocument/2006/relationships/slide" Target="slide9.xml"/><Relationship Id="rId1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4.xml"/><Relationship Id="rId7" Type="http://schemas.openxmlformats.org/officeDocument/2006/relationships/image" Target="../media/image4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slide" Target="slide15.xml"/><Relationship Id="rId5" Type="http://schemas.openxmlformats.org/officeDocument/2006/relationships/image" Target="../media/image42.png"/><Relationship Id="rId10" Type="http://schemas.openxmlformats.org/officeDocument/2006/relationships/slide" Target="slide16.xml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slide" Target="slide44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slide" Target="slide47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45.xml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41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12" Type="http://schemas.openxmlformats.org/officeDocument/2006/relationships/slide" Target="slide1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image" Target="../media/image9.png"/><Relationship Id="rId7" Type="http://schemas.openxmlformats.org/officeDocument/2006/relationships/slide" Target="slide7.xml"/><Relationship Id="rId12" Type="http://schemas.openxmlformats.org/officeDocument/2006/relationships/slide" Target="slide15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41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Maxedia 4 Menus</a:t>
            </a:r>
            <a:br>
              <a:rPr lang="en-US" dirty="0" smtClean="0"/>
            </a:br>
            <a:r>
              <a:rPr lang="en-US" sz="1600" dirty="0" smtClean="0"/>
              <a:t>Based on version 4.0.102</a:t>
            </a:r>
            <a:endParaRPr lang="en-US" dirty="0"/>
          </a:p>
        </p:txBody>
      </p:sp>
      <p:pic>
        <p:nvPicPr>
          <p:cNvPr id="2050" name="Picture 2" descr="D:\My Documents\Martin Professional CPM\Products\Maxedia\Maxedia V4 Screenshots\Maxedia_4_Screen_Shots\Maxedia_4_Main_Start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3038475" cy="2362200"/>
          </a:xfrm>
          <a:prstGeom prst="rect">
            <a:avLst/>
          </a:prstGeom>
          <a:noFill/>
        </p:spPr>
      </p:pic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3113494" y="2236879"/>
            <a:ext cx="2879227" cy="40052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3105937" y="3257078"/>
            <a:ext cx="2901898" cy="40807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3124200" y="2819400"/>
            <a:ext cx="2879227" cy="40052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7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8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9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2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10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1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12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13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14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7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8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9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10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2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1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12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13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14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2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4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5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6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6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6" name="Rounded Rectangle 15">
              <a:hlinkClick r:id="rId7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8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hlinkClick r:id="rId9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>
            <a:hlinkClick r:id="rId10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2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5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hlinkClick r:id="rId6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hlinkClick r:id="rId6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26" name="Rounded Rectangle 25">
              <a:hlinkClick r:id="rId7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hlinkClick r:id="rId8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hlinkClick r:id="rId9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>
            <a:hlinkClick r:id="rId10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hlinkClick r:id="rId6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hlinkClick r:id="rId6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26" name="Rounded Rectangle 25">
              <a:hlinkClick r:id="rId7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hlinkClick r:id="rId8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hlinkClick r:id="rId9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>
            <a:hlinkClick r:id="rId10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-14484" y="4782339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-14484" y="5108550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-14484" y="544231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-14484" y="575656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-14484" y="607521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12" action="ppaction://hlinksldjump"/>
          </p:cNvPr>
          <p:cNvSpPr/>
          <p:nvPr/>
        </p:nvSpPr>
        <p:spPr>
          <a:xfrm>
            <a:off x="7557" y="1013271"/>
            <a:ext cx="1337593" cy="609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479115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511736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-15114" y="380370"/>
            <a:ext cx="1337593" cy="609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-14484" y="511736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-15114" y="6706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2" action="ppaction://hlinksldjump"/>
          </p:cNvPr>
          <p:cNvSpPr/>
          <p:nvPr/>
        </p:nvSpPr>
        <p:spPr>
          <a:xfrm>
            <a:off x="-15114" y="1318071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3" action="ppaction://hlinksldjump"/>
          </p:cNvPr>
          <p:cNvSpPr/>
          <p:nvPr/>
        </p:nvSpPr>
        <p:spPr>
          <a:xfrm>
            <a:off x="-15114" y="19660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14" action="ppaction://hlinksldjump"/>
          </p:cNvPr>
          <p:cNvSpPr/>
          <p:nvPr/>
        </p:nvSpPr>
        <p:spPr>
          <a:xfrm>
            <a:off x="-15114" y="260591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5105400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3916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534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7206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-15114" y="6706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-15114" y="1318071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3" action="ppaction://hlinksldjump"/>
          </p:cNvPr>
          <p:cNvSpPr/>
          <p:nvPr/>
        </p:nvSpPr>
        <p:spPr>
          <a:xfrm>
            <a:off x="-15114" y="19660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-15114" y="260591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:\My Documents\Martin Professional CPM\Products\Maxedia\Maxedia V4 Screenshots\Maxedia_4_Screen_Shots\Maxedia_4_Main_Load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029200" cy="2724150"/>
          </a:xfrm>
          <a:prstGeom prst="rect">
            <a:avLst/>
          </a:prstGeom>
          <a:noFill/>
        </p:spPr>
      </p:pic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5128071" y="3596514"/>
            <a:ext cx="16002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5128070" y="4038600"/>
            <a:ext cx="1597681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5128071" y="3154428"/>
            <a:ext cx="16002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1981200" y="4495800"/>
            <a:ext cx="1066800" cy="22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5143185" y="2369757"/>
            <a:ext cx="16002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511736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-15114" y="6706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1318071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-15114" y="19660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-15114" y="260591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511736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8" action="ppaction://hlinksldjump"/>
          </p:cNvPr>
          <p:cNvSpPr/>
          <p:nvPr/>
        </p:nvSpPr>
        <p:spPr>
          <a:xfrm>
            <a:off x="-15114" y="6706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1318071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-15114" y="1966086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-15114" y="260591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2" action="ppaction://hlinksldjump"/>
          </p:cNvPr>
          <p:cNvSpPr/>
          <p:nvPr/>
        </p:nvSpPr>
        <p:spPr>
          <a:xfrm>
            <a:off x="-15114" y="685800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-15114" y="543287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-15114" y="574711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-15114" y="606577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-15114" y="9987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2" action="ppaction://hlinksldjump"/>
          </p:cNvPr>
          <p:cNvSpPr/>
          <p:nvPr/>
        </p:nvSpPr>
        <p:spPr>
          <a:xfrm>
            <a:off x="-15114" y="164617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3" action="ppaction://hlinksldjump"/>
          </p:cNvPr>
          <p:cNvSpPr/>
          <p:nvPr/>
        </p:nvSpPr>
        <p:spPr>
          <a:xfrm>
            <a:off x="-15114" y="22941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-15114" y="2934015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15" action="ppaction://hlinksldjump"/>
          </p:cNvPr>
          <p:cNvSpPr/>
          <p:nvPr/>
        </p:nvSpPr>
        <p:spPr>
          <a:xfrm>
            <a:off x="6347901" y="2251993"/>
            <a:ext cx="1043500" cy="3388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-15114" y="9987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-15114" y="164617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3" action="ppaction://hlinksldjump"/>
          </p:cNvPr>
          <p:cNvSpPr/>
          <p:nvPr/>
        </p:nvSpPr>
        <p:spPr>
          <a:xfrm>
            <a:off x="-15114" y="22941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-15114" y="2934015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-15114" y="9987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164617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-15114" y="22941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-15114" y="2934015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3047999" y="2834513"/>
            <a:ext cx="1063021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rId16" action="ppaction://hlinksldjump"/>
          </p:cNvPr>
          <p:cNvSpPr/>
          <p:nvPr/>
        </p:nvSpPr>
        <p:spPr>
          <a:xfrm>
            <a:off x="4328286" y="2842071"/>
            <a:ext cx="1063021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-15114" y="9987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164617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-15114" y="22941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-15114" y="2934015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5730114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rId15" action="ppaction://hlinksldjump"/>
          </p:cNvPr>
          <p:cNvSpPr/>
          <p:nvPr/>
        </p:nvSpPr>
        <p:spPr>
          <a:xfrm>
            <a:off x="6796914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rId16" action="ppaction://hlinksldjump"/>
          </p:cNvPr>
          <p:cNvSpPr/>
          <p:nvPr/>
        </p:nvSpPr>
        <p:spPr>
          <a:xfrm>
            <a:off x="7856787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rId15" action="ppaction://hlinksldjump"/>
          </p:cNvPr>
          <p:cNvSpPr/>
          <p:nvPr/>
        </p:nvSpPr>
        <p:spPr>
          <a:xfrm>
            <a:off x="7856787" y="5844099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-15114" y="9987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164617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-15114" y="22941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-15114" y="2934015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15" action="ppaction://hlinksldjump"/>
          </p:cNvPr>
          <p:cNvSpPr/>
          <p:nvPr/>
        </p:nvSpPr>
        <p:spPr>
          <a:xfrm>
            <a:off x="5730114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2" action="ppaction://hlinksldjump"/>
          </p:cNvPr>
          <p:cNvSpPr/>
          <p:nvPr/>
        </p:nvSpPr>
        <p:spPr>
          <a:xfrm>
            <a:off x="6796914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rId16" action="ppaction://hlinksldjump"/>
          </p:cNvPr>
          <p:cNvSpPr/>
          <p:nvPr/>
        </p:nvSpPr>
        <p:spPr>
          <a:xfrm>
            <a:off x="7856787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rId16" action="ppaction://hlinksldjump"/>
          </p:cNvPr>
          <p:cNvSpPr/>
          <p:nvPr/>
        </p:nvSpPr>
        <p:spPr>
          <a:xfrm>
            <a:off x="7863714" y="5844729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hlinkClick r:id="rId15" action="ppaction://hlinksldjump"/>
          </p:cNvPr>
          <p:cNvSpPr/>
          <p:nvPr/>
        </p:nvSpPr>
        <p:spPr>
          <a:xfrm>
            <a:off x="6796914" y="5844729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54511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9" action="ppaction://hlinksldjump"/>
          </p:cNvPr>
          <p:cNvSpPr/>
          <p:nvPr/>
        </p:nvSpPr>
        <p:spPr>
          <a:xfrm>
            <a:off x="-15114" y="9987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164617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-15114" y="2294187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-15114" y="2934015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16" action="ppaction://hlinksldjump"/>
          </p:cNvPr>
          <p:cNvSpPr/>
          <p:nvPr/>
        </p:nvSpPr>
        <p:spPr>
          <a:xfrm>
            <a:off x="5730114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6796914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rId2" action="ppaction://hlinksldjump"/>
          </p:cNvPr>
          <p:cNvSpPr/>
          <p:nvPr/>
        </p:nvSpPr>
        <p:spPr>
          <a:xfrm>
            <a:off x="7856787" y="274572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hlinkClick r:id="rId15" action="ppaction://hlinksldjump"/>
          </p:cNvPr>
          <p:cNvSpPr/>
          <p:nvPr/>
        </p:nvSpPr>
        <p:spPr>
          <a:xfrm>
            <a:off x="6796914" y="5844729"/>
            <a:ext cx="1033423" cy="3048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-14484" y="9975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2" action="ppaction://hlinksldjump"/>
          </p:cNvPr>
          <p:cNvSpPr/>
          <p:nvPr/>
        </p:nvSpPr>
        <p:spPr>
          <a:xfrm>
            <a:off x="-7557" y="134074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12" action="ppaction://hlinksldjump"/>
          </p:cNvPr>
          <p:cNvSpPr/>
          <p:nvPr/>
        </p:nvSpPr>
        <p:spPr>
          <a:xfrm>
            <a:off x="0" y="1984979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9975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5765381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10" action="ppaction://hlinksldjump"/>
          </p:cNvPr>
          <p:cNvSpPr/>
          <p:nvPr/>
        </p:nvSpPr>
        <p:spPr>
          <a:xfrm>
            <a:off x="-7557" y="134074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0" y="1984979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y Documents\Martin Professional CPM\Products\Maxedia\Maxedia V4 Screenshots\Maxedia_4_Screen_Shots\Maxedia_4_Main_Load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5303772" y="3878643"/>
            <a:ext cx="15240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5" action="ppaction://hlinksldjump"/>
          </p:cNvPr>
          <p:cNvSpPr/>
          <p:nvPr/>
        </p:nvSpPr>
        <p:spPr>
          <a:xfrm>
            <a:off x="5303772" y="3109086"/>
            <a:ext cx="15240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5296215" y="2316228"/>
            <a:ext cx="1524000" cy="533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8" name="Rounded Rectangle 7">
              <a:hlinkClick r:id="rId6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2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7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0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9975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-14484" y="1311772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-15114" y="16417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2" action="ppaction://hlinksldjump"/>
          </p:cNvPr>
          <p:cNvSpPr/>
          <p:nvPr/>
        </p:nvSpPr>
        <p:spPr>
          <a:xfrm>
            <a:off x="-15114" y="2289149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hlinkClick r:id="rId13" action="ppaction://hlinksldjump"/>
          </p:cNvPr>
          <p:cNvSpPr/>
          <p:nvPr/>
        </p:nvSpPr>
        <p:spPr>
          <a:xfrm>
            <a:off x="-15114" y="29371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hlinkClick r:id="rId14" action="ppaction://hlinksldjump"/>
          </p:cNvPr>
          <p:cNvSpPr/>
          <p:nvPr/>
        </p:nvSpPr>
        <p:spPr>
          <a:xfrm>
            <a:off x="-15114" y="357699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3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9975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1311772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11" action="ppaction://hlinksldjump"/>
          </p:cNvPr>
          <p:cNvSpPr/>
          <p:nvPr/>
        </p:nvSpPr>
        <p:spPr>
          <a:xfrm>
            <a:off x="-15114" y="16417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2" action="ppaction://hlinksldjump"/>
          </p:cNvPr>
          <p:cNvSpPr/>
          <p:nvPr/>
        </p:nvSpPr>
        <p:spPr>
          <a:xfrm>
            <a:off x="-15114" y="2289149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3" action="ppaction://hlinksldjump"/>
          </p:cNvPr>
          <p:cNvSpPr/>
          <p:nvPr/>
        </p:nvSpPr>
        <p:spPr>
          <a:xfrm>
            <a:off x="-15114" y="29371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-15114" y="357699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3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9975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1311772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11" action="ppaction://hlinksldjump"/>
          </p:cNvPr>
          <p:cNvSpPr/>
          <p:nvPr/>
        </p:nvSpPr>
        <p:spPr>
          <a:xfrm>
            <a:off x="-15114" y="16417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2289149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-15114" y="29371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14" action="ppaction://hlinksldjump"/>
          </p:cNvPr>
          <p:cNvSpPr/>
          <p:nvPr/>
        </p:nvSpPr>
        <p:spPr>
          <a:xfrm>
            <a:off x="-15114" y="357699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3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9975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1311772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6084035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11" action="ppaction://hlinksldjump"/>
          </p:cNvPr>
          <p:cNvSpPr/>
          <p:nvPr/>
        </p:nvSpPr>
        <p:spPr>
          <a:xfrm>
            <a:off x="-15114" y="16417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-15114" y="2289149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-15114" y="2937164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hlinkClick r:id="rId2" action="ppaction://hlinksldjump"/>
          </p:cNvPr>
          <p:cNvSpPr/>
          <p:nvPr/>
        </p:nvSpPr>
        <p:spPr>
          <a:xfrm>
            <a:off x="-15114" y="3576992"/>
            <a:ext cx="1337593" cy="6442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" y="3"/>
            <a:ext cx="9143996" cy="6857997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>
            <a:hlinkClick r:id="rId7" action="ppaction://hlinksldjump"/>
          </p:cNvPr>
          <p:cNvSpPr/>
          <p:nvPr/>
        </p:nvSpPr>
        <p:spPr>
          <a:xfrm>
            <a:off x="-14484" y="15114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8" action="ppaction://hlinksldjump"/>
          </p:cNvPr>
          <p:cNvSpPr/>
          <p:nvPr/>
        </p:nvSpPr>
        <p:spPr>
          <a:xfrm>
            <a:off x="-14484" y="337547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9" action="ppaction://hlinksldjump"/>
          </p:cNvPr>
          <p:cNvSpPr/>
          <p:nvPr/>
        </p:nvSpPr>
        <p:spPr>
          <a:xfrm>
            <a:off x="-14484" y="663758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10" action="ppaction://hlinksldjump"/>
          </p:cNvPr>
          <p:cNvSpPr/>
          <p:nvPr/>
        </p:nvSpPr>
        <p:spPr>
          <a:xfrm>
            <a:off x="-14484" y="9975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11" action="ppaction://hlinksldjump"/>
          </p:cNvPr>
          <p:cNvSpPr/>
          <p:nvPr/>
        </p:nvSpPr>
        <p:spPr>
          <a:xfrm>
            <a:off x="-14484" y="1311772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12" action="ppaction://hlinksldjump"/>
          </p:cNvPr>
          <p:cNvSpPr/>
          <p:nvPr/>
        </p:nvSpPr>
        <p:spPr>
          <a:xfrm>
            <a:off x="-14484" y="1630426"/>
            <a:ext cx="1337593" cy="3167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2057400"/>
            <a:ext cx="4276725" cy="3114675"/>
          </a:xfrm>
          <a:prstGeom prst="rect">
            <a:avLst/>
          </a:prstGeom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4114800" y="4800600"/>
            <a:ext cx="2286000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762000"/>
            <a:ext cx="5381625" cy="5076825"/>
          </a:xfrm>
          <a:prstGeom prst="rect">
            <a:avLst/>
          </a:prstGeom>
        </p:spPr>
      </p:pic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4953000" y="5486400"/>
            <a:ext cx="2286000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981200" y="1295400"/>
            <a:ext cx="533400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2514600" y="1295400"/>
            <a:ext cx="568666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6" action="ppaction://hlinksldjump"/>
          </p:cNvPr>
          <p:cNvSpPr/>
          <p:nvPr/>
        </p:nvSpPr>
        <p:spPr>
          <a:xfrm>
            <a:off x="3085785" y="1295400"/>
            <a:ext cx="556701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762000"/>
            <a:ext cx="5381625" cy="5076825"/>
          </a:xfrm>
          <a:prstGeom prst="rect">
            <a:avLst/>
          </a:prstGeom>
        </p:spPr>
      </p:pic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4953000" y="5486400"/>
            <a:ext cx="2286000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981200" y="1295400"/>
            <a:ext cx="533400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2" action="ppaction://hlinksldjump"/>
          </p:cNvPr>
          <p:cNvSpPr/>
          <p:nvPr/>
        </p:nvSpPr>
        <p:spPr>
          <a:xfrm>
            <a:off x="2514600" y="1295400"/>
            <a:ext cx="568666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3085785" y="1295400"/>
            <a:ext cx="556701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762000"/>
            <a:ext cx="5381625" cy="5076825"/>
          </a:xfrm>
          <a:prstGeom prst="rect">
            <a:avLst/>
          </a:prstGeom>
        </p:spPr>
      </p:pic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4953000" y="5486400"/>
            <a:ext cx="2286000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981200" y="1295400"/>
            <a:ext cx="533400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6" action="ppaction://hlinksldjump"/>
          </p:cNvPr>
          <p:cNvSpPr/>
          <p:nvPr/>
        </p:nvSpPr>
        <p:spPr>
          <a:xfrm>
            <a:off x="2514600" y="1295400"/>
            <a:ext cx="568666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3085785" y="1295400"/>
            <a:ext cx="556701" cy="2865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1445450"/>
            <a:ext cx="5381625" cy="3709924"/>
          </a:xfrm>
          <a:prstGeom prst="rect">
            <a:avLst/>
          </a:prstGeom>
        </p:spPr>
      </p:pic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5562600" y="4876801"/>
            <a:ext cx="1676400" cy="228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964826" y="4876800"/>
            <a:ext cx="1159374" cy="22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" y="2"/>
            <a:ext cx="9143998" cy="6857998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3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7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8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9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10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11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12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2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13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14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15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>
            <a:hlinkClick r:id="rId16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685800"/>
            <a:ext cx="5734050" cy="5495925"/>
          </a:xfrm>
          <a:prstGeom prst="rect">
            <a:avLst/>
          </a:prstGeom>
        </p:spPr>
      </p:pic>
      <p:sp>
        <p:nvSpPr>
          <p:cNvPr id="6" name="Rounded Rectangle 5">
            <a:hlinkClick r:id="rId5" action="ppaction://hlinksldjump"/>
          </p:cNvPr>
          <p:cNvSpPr/>
          <p:nvPr/>
        </p:nvSpPr>
        <p:spPr>
          <a:xfrm>
            <a:off x="3200400" y="5867400"/>
            <a:ext cx="3200400" cy="2286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6" action="ppaction://hlinksldjump"/>
          </p:cNvPr>
          <p:cNvSpPr/>
          <p:nvPr/>
        </p:nvSpPr>
        <p:spPr>
          <a:xfrm>
            <a:off x="1981200" y="5867400"/>
            <a:ext cx="1066800" cy="22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 r="2141" b="289"/>
          <a:stretch>
            <a:fillRect/>
          </a:stretch>
        </p:blipFill>
        <p:spPr>
          <a:xfrm>
            <a:off x="76200" y="0"/>
            <a:ext cx="1593902" cy="6657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46465" t="4007" r="422" b="2563"/>
          <a:stretch>
            <a:fillRect/>
          </a:stretch>
        </p:blipFill>
        <p:spPr>
          <a:xfrm>
            <a:off x="2743200" y="609600"/>
            <a:ext cx="1821243" cy="8810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 l="54215" t="54785" r="2645" b="27010"/>
          <a:stretch>
            <a:fillRect/>
          </a:stretch>
        </p:blipFill>
        <p:spPr>
          <a:xfrm>
            <a:off x="2743200" y="2895600"/>
            <a:ext cx="1314923" cy="61211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 l="42389" t="31918" r="745" b="1212"/>
          <a:stretch>
            <a:fillRect/>
          </a:stretch>
        </p:blipFill>
        <p:spPr>
          <a:xfrm>
            <a:off x="5410200" y="1481177"/>
            <a:ext cx="2199094" cy="2624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8" cstate="print"/>
          <a:srcRect l="46529" t="70523" r="1374" b="2946"/>
          <a:stretch>
            <a:fillRect/>
          </a:stretch>
        </p:blipFill>
        <p:spPr>
          <a:xfrm>
            <a:off x="2743200" y="2085739"/>
            <a:ext cx="1855879" cy="591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 l="50884" t="27958" r="1373" b="1232"/>
          <a:stretch>
            <a:fillRect/>
          </a:stretch>
        </p:blipFill>
        <p:spPr>
          <a:xfrm>
            <a:off x="2743200" y="4495800"/>
            <a:ext cx="1541633" cy="2070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Elbow Connector 13"/>
          <p:cNvCxnSpPr>
            <a:endCxn id="7" idx="1"/>
          </p:cNvCxnSpPr>
          <p:nvPr/>
        </p:nvCxnSpPr>
        <p:spPr>
          <a:xfrm flipV="1">
            <a:off x="1676400" y="1050112"/>
            <a:ext cx="1066800" cy="4738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1676400" y="1752600"/>
            <a:ext cx="3733800" cy="169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11" idx="1"/>
          </p:cNvCxnSpPr>
          <p:nvPr/>
        </p:nvCxnSpPr>
        <p:spPr>
          <a:xfrm>
            <a:off x="1676400" y="2150288"/>
            <a:ext cx="1066800" cy="231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8" idx="1"/>
          </p:cNvCxnSpPr>
          <p:nvPr/>
        </p:nvCxnSpPr>
        <p:spPr>
          <a:xfrm>
            <a:off x="1676400" y="2438400"/>
            <a:ext cx="1066800" cy="7632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12" idx="1"/>
          </p:cNvCxnSpPr>
          <p:nvPr/>
        </p:nvCxnSpPr>
        <p:spPr>
          <a:xfrm flipV="1">
            <a:off x="1676400" y="5531113"/>
            <a:ext cx="1066800" cy="9458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>
            <a:hlinkClick r:id="rId10" action="ppaction://hlinksldjump"/>
          </p:cNvPr>
          <p:cNvSpPr/>
          <p:nvPr/>
        </p:nvSpPr>
        <p:spPr>
          <a:xfrm>
            <a:off x="381000" y="762000"/>
            <a:ext cx="1066800" cy="22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hlinkClick r:id="rId11" action="ppaction://hlinksldjump"/>
          </p:cNvPr>
          <p:cNvSpPr/>
          <p:nvPr/>
        </p:nvSpPr>
        <p:spPr>
          <a:xfrm>
            <a:off x="381000" y="1066800"/>
            <a:ext cx="1066800" cy="22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"/>
            <a:ext cx="7620000" cy="5715000"/>
          </a:xfrm>
          <a:prstGeom prst="rect">
            <a:avLst/>
          </a:prstGeom>
        </p:spPr>
      </p:pic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7322757" y="5682882"/>
            <a:ext cx="869058" cy="302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6271071" y="5692329"/>
            <a:ext cx="869058" cy="30228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524000"/>
            <a:ext cx="5029200" cy="3171825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2057400" y="3962400"/>
            <a:ext cx="1066800" cy="22860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5204271" y="3063744"/>
            <a:ext cx="16002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6" action="ppaction://hlinksldjump"/>
          </p:cNvPr>
          <p:cNvSpPr/>
          <p:nvPr/>
        </p:nvSpPr>
        <p:spPr>
          <a:xfrm>
            <a:off x="5204270" y="3505830"/>
            <a:ext cx="1597681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5204271" y="2621658"/>
            <a:ext cx="16002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5226942" y="1851471"/>
            <a:ext cx="1600200" cy="381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3733800" y="4254604"/>
            <a:ext cx="1600200" cy="31739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2054804"/>
            <a:ext cx="5124450" cy="2419350"/>
          </a:xfrm>
          <a:prstGeom prst="rect">
            <a:avLst/>
          </a:prstGeom>
        </p:spPr>
      </p:pic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305031" y="2682744"/>
            <a:ext cx="1594533" cy="4414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5296844" y="3291714"/>
            <a:ext cx="1594533" cy="4414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98733" y="3900684"/>
            <a:ext cx="1594533" cy="4414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1981200" y="2286000"/>
            <a:ext cx="266700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371600"/>
            <a:ext cx="7229475" cy="3467100"/>
          </a:xfrm>
          <a:prstGeom prst="rect">
            <a:avLst/>
          </a:prstGeom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>
          <a:xfrm>
            <a:off x="3863529" y="3665157"/>
            <a:ext cx="1594533" cy="4414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xedia_4_Menu_Video_Video-In _Devices_BlackMagic_Properties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914400"/>
            <a:ext cx="5362575" cy="3990975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589725" y="4292390"/>
            <a:ext cx="748145" cy="50821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xedia_4_Menu_Video_Video-In _Devices_BlackMagic_Propertie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295400"/>
            <a:ext cx="6667500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181600"/>
            <a:ext cx="52164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on Maxedia logo to continue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6" name="Rounded Rectangle 5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2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5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6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7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8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9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0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hlinkClick r:id="rId11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hlinkClick r:id="rId11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7" name="Rounded Rectangle 16">
              <a:hlinkClick r:id="rId12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hlinkClick r:id="rId13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hlinkClick r:id="rId14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ounded Rectangle 19">
            <a:hlinkClick r:id="rId15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8" cy="6857998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2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6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7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8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9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10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1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12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13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14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7" cy="6857998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2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7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8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9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10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1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12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13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14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7" cy="6857997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7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2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8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9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10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1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12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13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14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 Documents\Martin Professional CPM\Products\Maxedia\Maxedia V4 Screenshots\Maxedia_4_Screen_Shots\Maxedia_4_A_B_Mixer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3996" cy="6857997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0" y="15114"/>
            <a:ext cx="9128886" cy="373443"/>
            <a:chOff x="0" y="15114"/>
            <a:chExt cx="9128886" cy="373443"/>
          </a:xfrm>
        </p:grpSpPr>
        <p:sp>
          <p:nvSpPr>
            <p:cNvPr id="4" name="Rounded Rectangle 3">
              <a:hlinkClick r:id="rId4" action="ppaction://hlinksldjump"/>
            </p:cNvPr>
            <p:cNvSpPr/>
            <p:nvPr/>
          </p:nvSpPr>
          <p:spPr>
            <a:xfrm>
              <a:off x="3810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>
              <a:hlinkClick r:id="rId5" action="ppaction://hlinksldjump"/>
            </p:cNvPr>
            <p:cNvSpPr/>
            <p:nvPr/>
          </p:nvSpPr>
          <p:spPr>
            <a:xfrm>
              <a:off x="1257615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hlinkClick r:id="rId6" action="ppaction://hlinksldjump"/>
            </p:cNvPr>
            <p:cNvSpPr/>
            <p:nvPr/>
          </p:nvSpPr>
          <p:spPr>
            <a:xfrm>
              <a:off x="2141157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hlinkClick r:id="rId7" action="ppaction://hlinksldjump"/>
            </p:cNvPr>
            <p:cNvSpPr/>
            <p:nvPr/>
          </p:nvSpPr>
          <p:spPr>
            <a:xfrm>
              <a:off x="3032886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hlinkClick r:id="rId8" action="ppaction://hlinksldjump"/>
            </p:cNvPr>
            <p:cNvSpPr/>
            <p:nvPr/>
          </p:nvSpPr>
          <p:spPr>
            <a:xfrm>
              <a:off x="5204901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hlinkClick r:id="rId2" action="ppaction://hlinksldjump"/>
            </p:cNvPr>
            <p:cNvSpPr/>
            <p:nvPr/>
          </p:nvSpPr>
          <p:spPr>
            <a:xfrm>
              <a:off x="6088443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hlinkClick r:id="rId9" action="ppaction://hlinksldjump"/>
            </p:cNvPr>
            <p:cNvSpPr/>
            <p:nvPr/>
          </p:nvSpPr>
          <p:spPr>
            <a:xfrm>
              <a:off x="6980172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hlinkClick r:id="rId10" action="ppaction://hlinksldjump"/>
            </p:cNvPr>
            <p:cNvSpPr/>
            <p:nvPr/>
          </p:nvSpPr>
          <p:spPr>
            <a:xfrm>
              <a:off x="7848600" y="22671"/>
              <a:ext cx="88858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hlinkClick r:id="rId11" action="ppaction://hlinksldjump"/>
            </p:cNvPr>
            <p:cNvSpPr/>
            <p:nvPr/>
          </p:nvSpPr>
          <p:spPr>
            <a:xfrm>
              <a:off x="8747886" y="15114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hlinkClick r:id="rId11" action="ppaction://hlinksldjump"/>
            </p:cNvPr>
            <p:cNvSpPr/>
            <p:nvPr/>
          </p:nvSpPr>
          <p:spPr>
            <a:xfrm>
              <a:off x="0" y="22671"/>
              <a:ext cx="381000" cy="36588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6957" y="6480779"/>
            <a:ext cx="2461701" cy="343214"/>
            <a:chOff x="6636957" y="6480779"/>
            <a:chExt cx="2461701" cy="343214"/>
          </a:xfrm>
        </p:grpSpPr>
        <p:sp>
          <p:nvSpPr>
            <p:cNvPr id="15" name="Rounded Rectangle 14">
              <a:hlinkClick r:id="rId12" action="ppaction://hlinksldjump"/>
            </p:cNvPr>
            <p:cNvSpPr/>
            <p:nvPr/>
          </p:nvSpPr>
          <p:spPr>
            <a:xfrm>
              <a:off x="7467600" y="6492114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hlinkClick r:id="rId13" action="ppaction://hlinksldjump"/>
            </p:cNvPr>
            <p:cNvSpPr/>
            <p:nvPr/>
          </p:nvSpPr>
          <p:spPr>
            <a:xfrm>
              <a:off x="8286278" y="6483927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hlinkClick r:id="rId14" action="ppaction://hlinksldjump"/>
            </p:cNvPr>
            <p:cNvSpPr/>
            <p:nvPr/>
          </p:nvSpPr>
          <p:spPr>
            <a:xfrm>
              <a:off x="6636957" y="6480779"/>
              <a:ext cx="812380" cy="331879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ounded Rectangle 17">
            <a:hlinkClick r:id="rId15" action="ppaction://hlinksldjump"/>
          </p:cNvPr>
          <p:cNvSpPr/>
          <p:nvPr/>
        </p:nvSpPr>
        <p:spPr>
          <a:xfrm>
            <a:off x="4122357" y="15114"/>
            <a:ext cx="925736" cy="3658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</Words>
  <Application>Microsoft Office PowerPoint</Application>
  <PresentationFormat>On-screen Show (4:3)</PresentationFormat>
  <Paragraphs>4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Maxedia 4 Menus Based on version 4.0.102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Martin Professional A/S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Pelletier</dc:creator>
  <cp:lastModifiedBy>Paul Pelletier</cp:lastModifiedBy>
  <cp:revision>42</cp:revision>
  <dcterms:created xsi:type="dcterms:W3CDTF">2009-07-22T18:15:42Z</dcterms:created>
  <dcterms:modified xsi:type="dcterms:W3CDTF">2009-09-01T17:11:31Z</dcterms:modified>
</cp:coreProperties>
</file>